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849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57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13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6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52662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69633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4146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83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27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06781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5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69FD627-BF91-40B9-B6CC-C6A2F4C3FE9E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5140EF-DF79-4593-964A-395E336268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150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8011" y="235131"/>
            <a:ext cx="11508378" cy="634854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3600" dirty="0" smtClean="0"/>
              <a:t>Тест</a:t>
            </a:r>
          </a:p>
          <a:p>
            <a:r>
              <a:rPr lang="ru-RU" sz="3600" dirty="0" smtClean="0"/>
              <a:t>По теме: </a:t>
            </a:r>
          </a:p>
          <a:p>
            <a:r>
              <a:rPr lang="ru-RU" sz="3600" dirty="0" smtClean="0"/>
              <a:t>«Односоставное </a:t>
            </a:r>
          </a:p>
          <a:p>
            <a:r>
              <a:rPr lang="ru-RU" sz="3600" dirty="0" smtClean="0"/>
              <a:t>предложение»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6998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3272"/>
          </a:xfrm>
        </p:spPr>
        <p:txBody>
          <a:bodyPr/>
          <a:lstStyle/>
          <a:p>
            <a:pPr algn="ctr"/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51678" y="1384663"/>
            <a:ext cx="10178322" cy="513370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Б, Г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Г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В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В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А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В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1-В, 2-А, 3-Б, 4-Г</a:t>
            </a:r>
          </a:p>
          <a:p>
            <a:pPr marL="457200" indent="-457200">
              <a:buAutoNum type="arabicPeriod"/>
            </a:pPr>
            <a:r>
              <a:rPr lang="ru-RU" sz="2800" dirty="0">
                <a:solidFill>
                  <a:schemeClr val="tx1"/>
                </a:solidFill>
              </a:rPr>
              <a:t>А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96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  <a:cs typeface="Arabic Typesetting" panose="03020402040406030203" pitchFamily="66" charset="-78"/>
              </a:rPr>
              <a:t>1.Среди </a:t>
            </a:r>
            <a:r>
              <a:rPr lang="ru-RU" dirty="0">
                <a:latin typeface="+mn-lt"/>
                <a:cs typeface="Arabic Typesetting" panose="03020402040406030203" pitchFamily="66" charset="-78"/>
              </a:rPr>
              <a:t>данных предложений найдите односоставные:</a:t>
            </a:r>
            <a:endParaRPr lang="ru-RU" dirty="0">
              <a:latin typeface="+mn-lt"/>
              <a:cs typeface="Arabic Typesetting" panose="03020402040406030203" pitchFamily="66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А. А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я травок пособираю.</a:t>
            </a:r>
            <a:endParaRPr lang="ru-RU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indent="0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Б.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Ложись сегодня пораньше.</a:t>
            </a:r>
            <a:endParaRPr lang="ru-RU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indent="0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В.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Больше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его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уж ничто не могло разбудить.</a:t>
            </a:r>
            <a:endParaRPr lang="ru-RU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indent="0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Г. Так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вот и живём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здесь.</a:t>
            </a:r>
            <a:endParaRPr lang="ru-RU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25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2.Укажите </a:t>
            </a:r>
            <a:r>
              <a:rPr lang="ru-RU" dirty="0">
                <a:latin typeface="+mn-lt"/>
              </a:rPr>
              <a:t>определённо-личное предложение: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Прошло несколько дней.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Неожиданно им повезло.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Сейчас это пройдёт.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Вот пойдём мимо его дома и скажем.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56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3.Укажите </a:t>
            </a:r>
            <a:r>
              <a:rPr lang="ru-RU" dirty="0">
                <a:latin typeface="+mn-lt"/>
              </a:rPr>
              <a:t>неопределённо-личное предложение: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Не было сил подняться и уйти.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Было очень тихо.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Её хвалили и жалели.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Наденьте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фуражку,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простудитесь.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0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154" y="209006"/>
            <a:ext cx="10842172" cy="1972491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+mn-lt"/>
              </a:rPr>
              <a:t>4.Какая </a:t>
            </a:r>
            <a:r>
              <a:rPr lang="ru-RU" sz="3200" dirty="0">
                <a:latin typeface="+mn-lt"/>
              </a:rPr>
              <a:t>характеристика соответствует предложению:</a:t>
            </a:r>
            <a:br>
              <a:rPr lang="ru-RU" sz="3200" dirty="0">
                <a:latin typeface="+mn-lt"/>
              </a:rPr>
            </a:br>
            <a:r>
              <a:rPr lang="ru-RU" sz="3200" b="1" i="1" dirty="0">
                <a:latin typeface="+mn-lt"/>
              </a:rPr>
              <a:t>Огонь быстро придавили к земле, залили, затоптали.</a:t>
            </a:r>
            <a:r>
              <a:rPr lang="ru-RU" sz="3200" dirty="0">
                <a:latin typeface="+mn-lt"/>
              </a:rPr>
              <a:t/>
            </a:r>
            <a:br>
              <a:rPr lang="ru-RU" sz="3200" dirty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286001"/>
            <a:ext cx="10478768" cy="35935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Простое, двусоставное;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Простое, односоставное, определённо-личное;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Простое, односоставное, неопределённо-личное;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Простое, односоставное, безличное.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08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5.Какое </a:t>
            </a:r>
            <a:r>
              <a:rPr lang="ru-RU" dirty="0">
                <a:latin typeface="+mn-lt"/>
              </a:rPr>
              <a:t>предложение является безличным: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Мне в такой качке не устоять.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Не имею права выходить с вами в такую непогоду.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При взгляде на Марусю у меня заныло сердце.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Тащите сюда еду.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09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6.Укажите </a:t>
            </a:r>
            <a:r>
              <a:rPr lang="ru-RU" dirty="0">
                <a:latin typeface="+mn-lt"/>
              </a:rPr>
              <a:t>назывное предложение: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Пойдем, старик!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 Была ранняя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осень.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Морозный день, конец декабря.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Ты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кто?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2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414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7.Установите соответствия:</a:t>
            </a:r>
            <a:endParaRPr lang="ru-RU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57301" y="1423851"/>
            <a:ext cx="3654334" cy="510757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Определенно-личное  предложение.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Назывное предложение.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Безличное предложение.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Неопределенно-личное предложение.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081451" y="1423851"/>
            <a:ext cx="6648995" cy="51075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ГЧОП выражен именем существительным в именительном падеже или сочетанием числительного с существительным.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ГЧОП выражен безличным глаголом, личным глаголом в безличном значении, неопределенной формой глагола, кратким страдательным причастием в форме среднего рода, СКС, существительным в родительном падеже с НИ и НЕ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ГЧОП выражен глаголом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форме 1ого или 2ого лица изъявительного наклонения или 2ого лица повелительного наклонения.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ГЧОП выражен глаголом в форме 3его лица множественного числа настоящего или будущего времени либо глаголом во множественном числе в прошедшем времени.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24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8.Характеристика какого предложения дана неверно: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57299" y="1874517"/>
            <a:ext cx="10042071" cy="46046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Предлагают начать совещание. 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(односоставное, определённо-личное</a:t>
            </a:r>
            <a:r>
              <a:rPr lang="ru-RU" sz="3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Здесь продают билеты на футбол. 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(односоставное, неопределённо-личное)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В.У тебя своих денег нет? 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(односоставное, безличное)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3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Ранняя осень</a:t>
            </a: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односоставное, назывное)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19654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41</TotalTime>
  <Words>328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Arabic Typesetting</vt:lpstr>
      <vt:lpstr>Arial</vt:lpstr>
      <vt:lpstr>Calibri</vt:lpstr>
      <vt:lpstr>Corbel</vt:lpstr>
      <vt:lpstr>Gill Sans MT</vt:lpstr>
      <vt:lpstr>Impact</vt:lpstr>
      <vt:lpstr>Times New Roman</vt:lpstr>
      <vt:lpstr>Badge</vt:lpstr>
      <vt:lpstr>Презентация PowerPoint</vt:lpstr>
      <vt:lpstr>1.Среди данных предложений найдите односоставные:</vt:lpstr>
      <vt:lpstr>2.Укажите определённо-личное предложение:</vt:lpstr>
      <vt:lpstr>3.Укажите неопределённо-личное предложение:</vt:lpstr>
      <vt:lpstr>4.Какая характеристика соответствует предложению: Огонь быстро придавили к земле, залили, затоптали. </vt:lpstr>
      <vt:lpstr>5.Какое предложение является безличным:</vt:lpstr>
      <vt:lpstr>6.Укажите назывное предложение:</vt:lpstr>
      <vt:lpstr>7.Установите соответствия:</vt:lpstr>
      <vt:lpstr>8.Характеристика какого предложения дана неверно:</vt:lpstr>
      <vt:lpstr>Ответы: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5</cp:revision>
  <dcterms:created xsi:type="dcterms:W3CDTF">2019-12-17T12:46:49Z</dcterms:created>
  <dcterms:modified xsi:type="dcterms:W3CDTF">2019-12-17T13:28:29Z</dcterms:modified>
</cp:coreProperties>
</file>