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66" r:id="rId5"/>
    <p:sldId id="257" r:id="rId6"/>
    <p:sldId id="267" r:id="rId7"/>
    <p:sldId id="258" r:id="rId8"/>
    <p:sldId id="268" r:id="rId9"/>
    <p:sldId id="259" r:id="rId10"/>
    <p:sldId id="269" r:id="rId11"/>
    <p:sldId id="262" r:id="rId12"/>
    <p:sldId id="260" r:id="rId13"/>
    <p:sldId id="270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01" autoAdjust="0"/>
  </p:normalViewPr>
  <p:slideViewPr>
    <p:cSldViewPr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4B9C-C128-48A5-8161-366F682DEBFF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B755-A24E-49E6-AF7C-4D6FBB0498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latin typeface="Cambria" panose="02040503050406030204" pitchFamily="18" charset="0"/>
              </a:rPr>
              <a:t>Стратегии смыслового чтения</a:t>
            </a:r>
          </a:p>
        </p:txBody>
      </p:sp>
    </p:spTree>
    <p:extLst>
      <p:ext uri="{BB962C8B-B14F-4D97-AF65-F5344CB8AC3E}">
        <p14:creationId xmlns:p14="http://schemas.microsoft.com/office/powerpoint/2010/main" val="514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/>
              <a:t>Кто в данном фрагменте является дезертиром? Почему Ирина так поступила? Зачем упоминается муж Ирины Валентин? </a:t>
            </a:r>
            <a:endParaRPr lang="ru-RU" i="1" dirty="0" smtClean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dirty="0"/>
              <a:t>Прежде чем читать финальный фрагмент, ознакомьтесь с его ключевыми фразами </a:t>
            </a:r>
            <a:r>
              <a:rPr lang="ru-RU" dirty="0" smtClean="0"/>
              <a:t>(</a:t>
            </a:r>
            <a:r>
              <a:rPr lang="ru-RU" dirty="0" err="1" smtClean="0"/>
              <a:t>сл.слайд</a:t>
            </a:r>
            <a:r>
              <a:rPr lang="ru-RU" dirty="0" smtClean="0"/>
              <a:t>). </a:t>
            </a:r>
            <a:r>
              <a:rPr lang="ru-RU" dirty="0"/>
              <a:t>Предположите, чем закончится рассказ.</a:t>
            </a:r>
          </a:p>
          <a:p>
            <a:pPr marL="0" indent="0" algn="just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0220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79946" y="188640"/>
            <a:ext cx="2540230" cy="228601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Отец Ирины</a:t>
            </a:r>
          </a:p>
        </p:txBody>
      </p:sp>
      <p:sp>
        <p:nvSpPr>
          <p:cNvPr id="6" name="Овал 5"/>
          <p:cNvSpPr/>
          <p:nvPr/>
        </p:nvSpPr>
        <p:spPr>
          <a:xfrm>
            <a:off x="3340222" y="1768039"/>
            <a:ext cx="2379684" cy="201451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Вместо Тильды - </a:t>
            </a:r>
            <a:r>
              <a:rPr lang="ru-RU" sz="2400" dirty="0" err="1"/>
              <a:t>Дези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6302442" y="181800"/>
            <a:ext cx="2736304" cy="257119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Магический животный взгляд</a:t>
            </a:r>
          </a:p>
        </p:txBody>
      </p:sp>
      <p:sp>
        <p:nvSpPr>
          <p:cNvPr id="8" name="Овал 7"/>
          <p:cNvSpPr/>
          <p:nvPr/>
        </p:nvSpPr>
        <p:spPr>
          <a:xfrm>
            <a:off x="5375920" y="3775360"/>
            <a:ext cx="2450552" cy="244998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Своей смертью</a:t>
            </a:r>
          </a:p>
        </p:txBody>
      </p:sp>
      <p:sp>
        <p:nvSpPr>
          <p:cNvPr id="9" name="Овал 8"/>
          <p:cNvSpPr/>
          <p:nvPr/>
        </p:nvSpPr>
        <p:spPr>
          <a:xfrm>
            <a:off x="8683443" y="3749210"/>
            <a:ext cx="2357454" cy="244941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Валентин</a:t>
            </a:r>
          </a:p>
        </p:txBody>
      </p:sp>
      <p:sp>
        <p:nvSpPr>
          <p:cNvPr id="10" name="Овал 9"/>
          <p:cNvSpPr/>
          <p:nvPr/>
        </p:nvSpPr>
        <p:spPr>
          <a:xfrm>
            <a:off x="9174389" y="1004673"/>
            <a:ext cx="2681396" cy="25009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Без вести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479376" y="3775930"/>
            <a:ext cx="2540800" cy="223281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Ирина рассказала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35809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Отец </a:t>
            </a:r>
            <a:r>
              <a:rPr lang="ru-RU" dirty="0"/>
              <a:t>редко приезжал в Москву, беспрерывно мотаясь по фронтам: он был одним из главных летописцев и этой войны, и прежней, испанской…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В </a:t>
            </a:r>
            <a:r>
              <a:rPr lang="ru-RU" dirty="0"/>
              <a:t>первый же его приезд Ирина рассказала ему о дезертирстве Тильды. Он молча кивнул. Навестил собаку на Писцовой. Последние годы Ирина с мужем жила в большой квартире отца, и Тильда давно поняла, что главным хозяином над всеми был именно он, старый, а не первый, молодой.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Полчаса </a:t>
            </a:r>
            <a:r>
              <a:rPr lang="ru-RU" dirty="0"/>
              <a:t>он просидел в чужой бедной комнате, и Тильда сидела с ним рядом, устремив в него магический животный взгляд.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Перед </a:t>
            </a:r>
            <a:r>
              <a:rPr lang="ru-RU" dirty="0"/>
              <a:t>уходом он пошутил: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– </a:t>
            </a:r>
            <a:r>
              <a:rPr lang="ru-RU" dirty="0"/>
              <a:t>Ее надо переименовать: вместо Тильды – </a:t>
            </a:r>
            <a:r>
              <a:rPr lang="ru-RU" dirty="0" err="1"/>
              <a:t>Дези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Тильда</a:t>
            </a:r>
            <a:r>
              <a:rPr lang="ru-RU" dirty="0"/>
              <a:t>, услышав свое имя, подняла голову. Лизнула руку. Она не знала, что ее избавили от смерти под танком, в центре адского взрыва, и умрет она теперь своей смертью, пережив и войну, и главного хозяина, и </a:t>
            </a:r>
            <a:r>
              <a:rPr lang="ru-RU" dirty="0" err="1"/>
              <a:t>пуделиные</a:t>
            </a:r>
            <a:r>
              <a:rPr lang="ru-RU" dirty="0"/>
              <a:t> кости ее будут лежать в лесочке, в приметном месте возле большого камня на обрыве, недалеко от дачи…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А </a:t>
            </a:r>
            <a:r>
              <a:rPr lang="ru-RU" dirty="0"/>
              <a:t>вот где сложил свои кости Валентин, так никто и не узнал: он пропал без вести – навсегда.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/>
              <a:t>Что оказалось ожидаемым? Неожиданным? Почему последнее предложение посвящено мужу Ирины Валентину? Как это меняет смысл названия рассказа? </a:t>
            </a:r>
            <a:endParaRPr lang="ru-RU" i="1" dirty="0" smtClean="0"/>
          </a:p>
          <a:p>
            <a:pPr algn="just"/>
            <a:endParaRPr lang="ru-RU" i="1" dirty="0"/>
          </a:p>
          <a:p>
            <a:pPr marL="0" indent="0" algn="just">
              <a:buNone/>
            </a:pPr>
            <a:r>
              <a:rPr lang="ru-RU" dirty="0" smtClean="0"/>
              <a:t>Дополнительно можно самостоятельно </a:t>
            </a:r>
            <a:r>
              <a:rPr lang="ru-RU" dirty="0"/>
              <a:t>ознакомиться с интересной документальной информацией о заслугах собак на войне, для этого нужно перейти по ссылке на </a:t>
            </a:r>
            <a:r>
              <a:rPr lang="ru-RU" dirty="0" smtClean="0"/>
              <a:t>следующем слайде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655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kf.org.ru/wp-content/uploads/2020/03/sobaki-sanitary.wexqn_-800x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48796"/>
            <a:ext cx="4680520" cy="33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kf.org.ru/wp-content/uploads/2020/03/transportirovka_ranenyh_v_sanchast_na_sobachej_uprjazhke.gsgxq_-800x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48796"/>
            <a:ext cx="4824536" cy="318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kf.org.ru/wp-content/uploads/2020/03/sobaka-podryvnik.c6gya-800x5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584290"/>
            <a:ext cx="4824536" cy="30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708942"/>
            <a:ext cx="4680520" cy="296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qrcoder.ru/code/?http%3A%2F%2Frkf.org.ru%2Fsobaki-v-vov%2Fsobaki-na-frontah-velikoj-otechestvennoj-vojny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36015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8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800" dirty="0"/>
              <a:t>Автор: Людмила Улицкая</a:t>
            </a:r>
          </a:p>
          <a:p>
            <a:r>
              <a:rPr lang="ru-RU" sz="4800" dirty="0"/>
              <a:t>Название рассказа: «Дезертир</a:t>
            </a:r>
            <a:r>
              <a:rPr lang="ru-RU" sz="4800" dirty="0" smtClean="0"/>
              <a:t>»</a:t>
            </a:r>
          </a:p>
          <a:p>
            <a:pPr marL="0" indent="0" algn="just">
              <a:buNone/>
            </a:pPr>
            <a:r>
              <a:rPr lang="ru-RU" sz="4700" i="1" dirty="0"/>
              <a:t>Предположите, исходя из названия, о чем будет этот рассказ. Для этого попробуйте определить: когда будут происходить действия? Кто будет главным героем/героями? Что будет </a:t>
            </a:r>
            <a:r>
              <a:rPr lang="ru-RU" sz="4700" i="1" dirty="0" smtClean="0"/>
              <a:t>происходить?</a:t>
            </a:r>
            <a:endParaRPr lang="ru-RU" sz="4700" i="1" dirty="0"/>
          </a:p>
        </p:txBody>
      </p:sp>
    </p:spTree>
    <p:extLst>
      <p:ext uri="{BB962C8B-B14F-4D97-AF65-F5344CB8AC3E}">
        <p14:creationId xmlns:p14="http://schemas.microsoft.com/office/powerpoint/2010/main" val="16153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142854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Дезертир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1285860"/>
            <a:ext cx="11593288" cy="535785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ru-RU" sz="4000" dirty="0" smtClean="0">
                <a:solidFill>
                  <a:schemeClr val="tx1"/>
                </a:solidFill>
              </a:rPr>
              <a:t>В </a:t>
            </a:r>
            <a:r>
              <a:rPr lang="ru-RU" sz="4000" dirty="0">
                <a:solidFill>
                  <a:schemeClr val="tx1"/>
                </a:solidFill>
              </a:rPr>
              <a:t>конце сентября 1941 года на Тильду пришла повестка о мобилизации. Отец Ирины уже работал в «Красной звезде», разъезжал по фронтам и писал знаменитые на всю страну очерки. Муж Валентин воевал, и писем от него не было. Расставаться с Тильдой было почему-то трудней, чем с Валентином. Ирина сама отвела Тильду на призывной пункт.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/>
              <a:t>Какие ожидания оправдались? Что оказалось неожиданным? Кто из упомянутых персонажей, на ваш взгляд, является главным героем рассказа? Кто такая Тильда?  Предположите, что произойдет дальше?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68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>
                <a:solidFill>
                  <a:schemeClr val="tx1"/>
                </a:solidFill>
              </a:rPr>
              <a:t> Кроме Тильды, там было в коридоре еще восемь собак, но они, поглощенные непонятностью события, почти не обращали друг на друга внимания, жались к ногам хозяев. </a:t>
            </a:r>
          </a:p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	Тильда </a:t>
            </a:r>
            <a:r>
              <a:rPr lang="ru-RU" dirty="0"/>
              <a:t>вела себя достойно, но Ирина чувствовала, </a:t>
            </a:r>
            <a:r>
              <a:rPr lang="ru-RU" dirty="0" smtClean="0"/>
              <a:t>что</a:t>
            </a:r>
            <a:r>
              <a:rPr lang="en-US" dirty="0" smtClean="0"/>
              <a:t> </a:t>
            </a:r>
            <a:r>
              <a:rPr lang="ru-RU" dirty="0" smtClean="0"/>
              <a:t>ей </a:t>
            </a:r>
            <a:r>
              <a:rPr lang="ru-RU" dirty="0"/>
              <a:t>не по себе: уши подрагивали на кончиках и она слегка била хвостом по грязному полу. Из кабинета вышел понурый хозяин с немецкой овчаркой с низкой посадкой. Головы не поднимая, буркнул «забраковали нас, по зрению» и ушел с собакой на поводке.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Сидящий </a:t>
            </a:r>
            <a:r>
              <a:rPr lang="ru-RU" dirty="0"/>
              <a:t>рядом старик держал руку на голове пожилой овчарки. Овчарка была крупная, вчетверо больше Тильды. Ирина подняла Тильду на руки – пудель был как раз того промежуточного размера, между комнатной собачкой и настоящей, служилой. Старик посмотрел на Тильду, улыбнулся, и Ирина осмелилась спросить то, что было у нее на сердце: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– </a:t>
            </a:r>
            <a:r>
              <a:rPr lang="ru-RU" dirty="0"/>
              <a:t>Я вот все думаю, как же они смогут ее использовать: она раненого с поля не вытащит. Разыскать человека она может, ну, сумку медицинскую она может тащить… Но чтоб раненого…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Старик </a:t>
            </a:r>
            <a:r>
              <a:rPr lang="ru-RU" dirty="0"/>
              <a:t>посмотрел сочувственно – теперь уже на Ирину.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/>
              <a:t>Удивило ли вас то, кем оказалась Тильда? Какой породы эта собака? Ирина говорит старику с овчаркой, что не представляет, как можно использовать маленькую Тильду на войне, на что старик реагирует сочувственно. Как вы думаете, почему старик сочувствует Ирине? Предположите, что старик ответит героине.</a:t>
            </a:r>
          </a:p>
        </p:txBody>
      </p:sp>
    </p:spTree>
    <p:extLst>
      <p:ext uri="{BB962C8B-B14F-4D97-AF65-F5344CB8AC3E}">
        <p14:creationId xmlns:p14="http://schemas.microsoft.com/office/powerpoint/2010/main" val="358692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36" y="142852"/>
            <a:ext cx="11881320" cy="657229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ru-RU" sz="3600" dirty="0" smtClean="0"/>
              <a:t>– </a:t>
            </a:r>
            <a:r>
              <a:rPr lang="ru-RU" sz="3600" dirty="0"/>
              <a:t>Деточка, эти мелкие собаки – противотанковые. Их обучают, чтобы они бросались под танк, а к брюху бутылку с зажигательной смесью привязывают… Вы что, не знаете?</a:t>
            </a:r>
          </a:p>
          <a:p>
            <a:pPr algn="just">
              <a:buNone/>
            </a:pPr>
            <a:r>
              <a:rPr lang="en-US" sz="3600" dirty="0" smtClean="0"/>
              <a:t>		</a:t>
            </a:r>
            <a:r>
              <a:rPr lang="ru-RU" sz="3600" dirty="0" err="1" smtClean="0"/>
              <a:t>Дура</a:t>
            </a:r>
            <a:r>
              <a:rPr lang="ru-RU" sz="3600" dirty="0"/>
              <a:t>, </a:t>
            </a:r>
            <a:r>
              <a:rPr lang="ru-RU" sz="3600" dirty="0" err="1"/>
              <a:t>дура</a:t>
            </a:r>
            <a:r>
              <a:rPr lang="ru-RU" sz="3600" dirty="0"/>
              <a:t>, как сама не догадалась! Представляла почему-то Тильду с повязкой красного креста на спине, и как бы она честно служила, бегала по полям сражений, разыскивала раненых, приносила им помощь… А оказывается, все совсем не так: ее натренируют проскальзывать возле гусениц танка и выскакивать, и она будет много раз повторять этот легкий трюк, чтобы потом, однажды, кинуться под немецкий танк и взорваться с ним вместе.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/>
              <a:t>Знали ли вы о том, что собаки выполняли такую функцию на войне? Знала ли Ирина? Как вам кажется, как развернутся события дальше? Предположите, что произойдет в предпоследней части рассказа. </a:t>
            </a:r>
          </a:p>
        </p:txBody>
      </p:sp>
    </p:spTree>
    <p:extLst>
      <p:ext uri="{BB962C8B-B14F-4D97-AF65-F5344CB8AC3E}">
        <p14:creationId xmlns:p14="http://schemas.microsoft.com/office/powerpoint/2010/main" val="126459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0294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Перед </a:t>
            </a:r>
            <a:r>
              <a:rPr lang="ru-RU" dirty="0"/>
              <a:t>ними в очереди оставалось еще два человека и две собаки: старик с немецкой овчаркой и женщина с кавказской. Ирина встала и, на пол не спуская притихшую Тильду, вышла из коридора.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До </a:t>
            </a:r>
            <a:r>
              <a:rPr lang="ru-RU" dirty="0"/>
              <a:t>дому шли пешком минут </a:t>
            </a:r>
            <a:r>
              <a:rPr lang="ru-RU" dirty="0" smtClean="0"/>
              <a:t>сорок. </a:t>
            </a:r>
            <a:r>
              <a:rPr lang="ru-RU" dirty="0"/>
              <a:t>Ирина поднялась в квартиру, собрала маленький чемоданчик вещей первой необходимости, потом подумала и переложила их в рюкзак. Она решилась совершить преступление, и совершать его надо было как можно незаметнее, а чемодан на улице скорее бросался в глаза, чем рюкзак.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В </a:t>
            </a:r>
            <a:r>
              <a:rPr lang="ru-RU" dirty="0"/>
              <a:t>рюкзак положила </a:t>
            </a:r>
            <a:r>
              <a:rPr lang="ru-RU" dirty="0" err="1"/>
              <a:t>тильдины</a:t>
            </a:r>
            <a:r>
              <a:rPr lang="ru-RU" dirty="0"/>
              <a:t> обе миски, для воды и для еды, и подстилку. Тильда сидела возле двери и ждала: понимала, что сейчас уйдут.</a:t>
            </a:r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И </a:t>
            </a:r>
            <a:r>
              <a:rPr lang="ru-RU" dirty="0"/>
              <a:t>ушли – пешком, на Покровку, сначала к матери Валентина, в дом, откуда Тильда была родом: Валентин был ее первым хозяином. Через несколько дней перебралась к подруге на Писцовую. Почти каждый день она ездила домой, на улицу Горького, открывала ключиком почтовый ящик, но все не находила того, за чем ездила: письма с фронта от Валентина. А вот на Тильду пришло еще две повестки, и обе, замирая от страха, Ирина тут же порвала меленько и выпустила, выйдя из подъезда, прямо в ледяное жерло метели, которая бесновалась всю ту зиму, первую зиму войны.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</TotalTime>
  <Words>266</Words>
  <Application>Microsoft Office PowerPoint</Application>
  <PresentationFormat>Широкоэкранный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Тема Office</vt:lpstr>
      <vt:lpstr>Презентация PowerPoint</vt:lpstr>
      <vt:lpstr>Презентация PowerPoint</vt:lpstr>
      <vt:lpstr>Дезертир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Дезертир</dc:title>
  <dc:creator>Учитель</dc:creator>
  <cp:lastModifiedBy>Учетная запись Майкрософт</cp:lastModifiedBy>
  <cp:revision>14</cp:revision>
  <dcterms:created xsi:type="dcterms:W3CDTF">2021-12-03T08:06:52Z</dcterms:created>
  <dcterms:modified xsi:type="dcterms:W3CDTF">2024-09-21T07:50:37Z</dcterms:modified>
</cp:coreProperties>
</file>