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20708-C1F9-4092-B378-98603B5DECB9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2C86-0D37-4481-9CC3-85B6AD964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648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20708-C1F9-4092-B378-98603B5DECB9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2C86-0D37-4481-9CC3-85B6AD964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952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20708-C1F9-4092-B378-98603B5DECB9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2C86-0D37-4481-9CC3-85B6AD964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403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20708-C1F9-4092-B378-98603B5DECB9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2C86-0D37-4481-9CC3-85B6AD964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077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20708-C1F9-4092-B378-98603B5DECB9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2C86-0D37-4481-9CC3-85B6AD964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907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20708-C1F9-4092-B378-98603B5DECB9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2C86-0D37-4481-9CC3-85B6AD964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299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20708-C1F9-4092-B378-98603B5DECB9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2C86-0D37-4481-9CC3-85B6AD964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865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20708-C1F9-4092-B378-98603B5DECB9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2C86-0D37-4481-9CC3-85B6AD964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043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20708-C1F9-4092-B378-98603B5DECB9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2C86-0D37-4481-9CC3-85B6AD964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087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20708-C1F9-4092-B378-98603B5DECB9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2C86-0D37-4481-9CC3-85B6AD964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307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20708-C1F9-4092-B378-98603B5DECB9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92C86-0D37-4481-9CC3-85B6AD964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453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20708-C1F9-4092-B378-98603B5DECB9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92C86-0D37-4481-9CC3-85B6AD964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602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А.И. Куприн «Сильнее смерти»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Предположите, чему может быть посвящен рассказ с таким названием?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6637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95943" y="596773"/>
            <a:ext cx="11861073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- Прощай...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- Ах, нет, милый... Не говори: прощай... До свиданья...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- Прощай...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- Значит... никогда?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- Ты сама знаешь... прощай.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- Никогда?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3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Times New Roman" panose="02020603050405020304" pitchFamily="18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Между</a:t>
            </a:r>
            <a:r>
              <a:rPr kumimoji="0" lang="ru-RU" altLang="ru-RU" sz="3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 кем происходит  диалог? Как герои относятся друг к другу?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96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817" y="169817"/>
            <a:ext cx="11834949" cy="649224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Он не нашел ответа на этот страстный вопрос. Он радовался тому, что уезжал, разрывая наконец эту тягостную, трехлетнюю, наскучившую связь, но смутное чувство жалости не позволяло ему быть жестоким. Зазвонил второй звонок.</a:t>
            </a:r>
          </a:p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Сверху, с площадки вагона он видел ее, стоящую на платформе, такую маленькую и печальную, с таким давно знакомым, грустным лицом, в том же самом давно знакомом платье... И ему припомнился афоризм какого-то остряка: "Часто в любви бегство является победой". Он сказал с нетерпением:</a:t>
            </a:r>
          </a:p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К чему нам в сотый раз тревожить одно и то же? Ведь и ты и я согласились, что разлука неизбежна. Она ответила еле слышно:</a:t>
            </a:r>
          </a:p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Да. Ты этого хотел...</a:t>
            </a:r>
          </a:p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А ты? Разве ты только что не соглашалась со мной? Или тебе еще мало тех унижений, которые мы перенесли в этом браке втроем?</a:t>
            </a:r>
          </a:p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Она молчала. Он мысленно нашел в ее взгляде сходство со взглядом умной и преданной собаки, которую только что побил сгоряча хозяин.</a:t>
            </a:r>
          </a:p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Звонок залился мелкой, длинной трелью, потом замер на мгновенье, и один за другим прозвучали три медленных, громких удара.</a:t>
            </a:r>
          </a:p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Он сошел вниз, и она уже подняла вверх вуаль для прощального поцелуя, как вдруг внезапная мысль заставила ее отшатнуться.</a:t>
            </a:r>
          </a:p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Дорогой мой,— прошептала она, задыхаясь.— Дорогой мой... еще одна последняя просьба...</a:t>
            </a:r>
          </a:p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Что?</a:t>
            </a:r>
          </a:p>
          <a:p>
            <a:pPr marL="0" indent="0">
              <a:buNone/>
            </a:pPr>
            <a:r>
              <a:rPr lang="ru-RU" i="1" dirty="0" smtClean="0"/>
              <a:t>Предположите, в чем могла заключаться последняя просьба героини?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25336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817" y="169817"/>
            <a:ext cx="11834949" cy="64922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Сейчас мы расстанемся... Навсегда... Я знаю, ты меня не любишь больше... Но... подари мне еще час... Смотри,— теперь без четверти одиннадцать. Дай мне слово, что сегодня в двенадцать часов ты обо мне вспомнишь... Ведь это тебе не будет трудно?..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засмеялся.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Хорошо. В этом нет никакого труда. Но для чего ты просишь?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Ты даешь слово?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Да. Даю слово. Только зачем ты просишь меня об этом?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Видишь ли. В это же самое время, минута в минуту, секунда в секунду, я буду думать о тебе. Думать со всем напряжением воли, со всей силой любви. Почем знать? Может быть, для воли не существует расстояний и мы увидимся еще раз.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Как ты странно говоришь...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Но помни, ты дал слово...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Я его сдержу. Не беспокойся.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Ты будешь думать, крепко, глубоко, страстно?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Да, да. Прощай.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До свидания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Как, на ваш взгляд будут развиваться события дальше? 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623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817" y="169817"/>
            <a:ext cx="11834949" cy="649224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сидел в купе и невольно следил за ритмическим постукиванием колес... Странно-радостное чувство свободы почти мгновенно исчезло из его души, уступив место неожиданной, тусклой, невыносимой тоске. Какая-то таинственная сила с неумолимой ясностью вызвала в его памяти самые тонкие, самые незначительные подробности этого романа, который он только что закончил, с облегчением прочитав его последнюю страницу. Почему не выходили из его ума эти две удивительные строки великого поэта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………..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………..</a:t>
            </a: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вам кажется, чьи строки не выходили из ума героя? О чем эти строки могли быть?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83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817" y="169817"/>
            <a:ext cx="11834949" cy="64922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не выходили из его ума эти две удивительные строки великого поэта: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Но, как вино, печаль минувших дней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моей душе чем старей, тем сильней?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около полуночи.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Ритм колес, колыханье красной занавески фонаря, нервные свистки паровоза не давали ему спать... А мысль все упорнее летела к печальной, маленькой, давно знакомой, покинутой женщине... Теперь этот гордый, свободолюбивый человек отдал бы и свою гордость, и свою свободу за возможность на один только миг увидеть брошенную им женщину. И вдруг, открыв глаза и точно очнувшись от минутной полудремоты, он увидал ее перед собою, сидящую на диване, покрытом полотняным чехлом... Она ничего не говорила, но глаза ее глядели с бесконечной любовью и молчаливым упреком.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Кто ты? Зачем ты здесь?! — закричал он, вскакивая в ужасе со своего места.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Она печально покачала головой и вмиг рассеялась, расплылась, как предутренний туман.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другой день он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узнал…  </a:t>
            </a: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узнал герой?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383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194" y="209006"/>
            <a:ext cx="11665132" cy="6374674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другой день он узнал, что она отравилась в ту же ночь, когда он уехал из города.</a:t>
            </a: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1897</a:t>
            </a:r>
          </a:p>
          <a:p>
            <a:pPr marL="0" indent="0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Вспомните ваши предположения по поводу названия текста, высказанные в начале урока. Сбылись ли они?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275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528</Words>
  <Application>Microsoft Office PowerPoint</Application>
  <PresentationFormat>Широкоэкранный</PresentationFormat>
  <Paragraphs>53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А.И. Куприн «Сильнее смерти»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А.И. Куприн «Сильнее смерти»</dc:title>
  <dc:creator>RePack by Diakov</dc:creator>
  <cp:lastModifiedBy>Учетная запись Майкрософт</cp:lastModifiedBy>
  <cp:revision>4</cp:revision>
  <dcterms:created xsi:type="dcterms:W3CDTF">2022-10-05T12:26:06Z</dcterms:created>
  <dcterms:modified xsi:type="dcterms:W3CDTF">2024-09-21T07:28:40Z</dcterms:modified>
</cp:coreProperties>
</file>